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3" r:id="rId9"/>
    <p:sldId id="268" r:id="rId10"/>
    <p:sldId id="264" r:id="rId11"/>
    <p:sldId id="267" r:id="rId12"/>
    <p:sldId id="266" r:id="rId13"/>
    <p:sldId id="262" r:id="rId14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DF066-8CE3-D742-8E05-C8C5247BF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C5886E-8C47-164D-A76A-514DB7D1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4F4A9-7246-0F4F-A8E7-1E6C6AD1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F3164-7F7C-714A-9717-DA5F29DC3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4EC6D-AECD-BC4E-A442-A1D3C6AE3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70536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D4323-03CC-E74C-8839-2CC9C3C1B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5CA4FD-020B-1C48-93B7-A55D1DCD0A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A9229-5E51-A049-B7D1-D002903C4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F9829-48A8-F343-95C4-A3D94319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E1F23-9A61-4F4A-8633-9762E2199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18348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7BB421-C611-BB43-9DD1-2B06B88812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8EA27E-A8D8-C040-9DE6-AEAA75DF3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5A617-4245-FE4B-9702-E79033E22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BEE59-99CA-8C40-A255-42565C975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080F6-8E79-604D-9562-50D1F069F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40360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A103E-9DF8-9647-8C99-8E09B133D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724BE-038B-514D-B59F-0330931C2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E79C2-8450-0441-A823-5E7150951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E55DB-A62F-AA49-A1EC-D91FDE48D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2BDB-F183-A242-8C93-529CD7051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53065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03FEC-FD3E-C240-9DB4-0F330182D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3BF8B2-EF2E-134B-BEDA-12695FE28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D61AA-C330-E04F-AAFC-B4E2C1032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5DBCB-A2EB-5E48-8B25-9D7383DB9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B2B0D-2C63-524C-817C-AD1B698FC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55026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9D50F-B128-5245-ADA7-486CBA801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D18E9-C9D8-3B4D-8049-61C3C10FB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E9C365-6B3E-3641-BAB1-E75604A66C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7A25F0-5589-3345-B602-2524363FC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5EE0F8-7257-0547-83B7-497543C67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6FB27A-6170-A64D-9D1F-9ACB6E21B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259359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E6121-BD2F-E549-A680-070385E8D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19FE5D-5724-8A47-8A42-740CAF55B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10035-AF36-1746-81C3-D566A14157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F322C7-A9F9-D544-BC0D-86D858B810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45B425-DA37-164C-B741-66EBBB2202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71C07F-63EE-B644-A5D4-2955F4308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C7C71B-A1E4-AD4B-A83F-5895E7699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CB51C8-AF37-754F-9493-9FAE9A7CC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46691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23EAC-5541-F348-9E0D-621112618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27CFA6-F5EB-B54E-AE0C-CDD1AB866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54174A-40B6-8A4A-A436-26BD08CA6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28FEC7-7687-CC47-9201-5CCE0ED6B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246952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6ABF47-812A-C14E-8F67-E58B6BFAF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A85003-5E21-4848-BD21-C639C656D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AEEB77-C6D6-B241-A397-6BA2C8A09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150140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7043-6B7F-FD45-B75F-EA135BBED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18955-316C-5746-97A9-2B588C5D8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E5E078-D7E7-124F-B998-5361CC327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5E1DFA-12A2-2D4A-9FE5-F8775F611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6F98A-3FC1-B14D-BC0D-492AD45B0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69B8BD-5A33-3641-AFED-E651C7385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40690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962DC-2194-E641-863A-1FFA52332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0F69DF-2059-1341-92F7-0B3AB82835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292A4-D09F-B948-BC2E-203D636D4C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D41D7-6747-6B4D-B353-9EA6882F3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AF598-9BB6-A345-AA81-28B121A8D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D8A43-92AF-4240-8A47-9375213AC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04847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681391-A704-0645-9524-C47178FC8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24CD6-FEAD-BC4E-A8AC-8748B3D30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70EDB-9FA1-BA4C-92FB-A40EF66FB5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F54C7-31AA-6E44-83B4-DEBA9DD069D2}" type="datetimeFigureOut">
              <a:rPr lang="en-RU" smtClean="0"/>
              <a:t>25.10.2021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CC778-C11F-564A-9794-C5082BD8E5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D1B-7D57-E842-95A9-41FB73795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D3B61-2CDB-014C-8393-B58128210A45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283060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6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8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10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5099C2-9A7C-4C4A-BA20-BCF3BCDEA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9529" y="2085788"/>
            <a:ext cx="6884895" cy="1496649"/>
          </a:xfrm>
        </p:spPr>
        <p:txBody>
          <a:bodyPr anchor="b">
            <a:normAutofit/>
          </a:bodyPr>
          <a:lstStyle/>
          <a:p>
            <a:r>
              <a:rPr lang="en-RU" sz="3200">
                <a:solidFill>
                  <a:schemeClr val="tx1">
                    <a:lumMod val="65000"/>
                    <a:lumOff val="35000"/>
                  </a:schemeClr>
                </a:solidFill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566396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AB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Absolute Estimation VS Relative Estimation | by Nasreddine Skandrani |  Medium">
            <a:extLst>
              <a:ext uri="{FF2B5EF4-FFF2-40B4-BE49-F238E27FC236}">
                <a16:creationId xmlns:a16="http://schemas.microsoft.com/office/drawing/2014/main" id="{5C562913-7845-8B4B-848F-55EA0BCE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77022" y="643467"/>
            <a:ext cx="1003795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6324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2" name="Rectangle 138">
            <a:extLst>
              <a:ext uri="{FF2B5EF4-FFF2-40B4-BE49-F238E27FC236}">
                <a16:creationId xmlns:a16="http://schemas.microsoft.com/office/drawing/2014/main" id="{AA3CC463-F933-4AC4-86E1-5AC14B0C3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3" name="Rectangle 140">
            <a:extLst>
              <a:ext uri="{FF2B5EF4-FFF2-40B4-BE49-F238E27FC236}">
                <a16:creationId xmlns:a16="http://schemas.microsoft.com/office/drawing/2014/main" id="{6025D2DB-A12A-44DB-B00E-F4D622329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rgbClr val="FEA6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70" name="Picture 6" descr="Очки Agile Story vs Hours: как лучше оценить разработку программного  обеспечения - Affde Marketing">
            <a:extLst>
              <a:ext uri="{FF2B5EF4-FFF2-40B4-BE49-F238E27FC236}">
                <a16:creationId xmlns:a16="http://schemas.microsoft.com/office/drawing/2014/main" id="{109B137D-484A-0A4B-8AD9-868506AC4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2549" y="758541"/>
            <a:ext cx="3854945" cy="2245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Rectangle 142">
            <a:extLst>
              <a:ext uri="{FF2B5EF4-FFF2-40B4-BE49-F238E27FC236}">
                <a16:creationId xmlns:a16="http://schemas.microsoft.com/office/drawing/2014/main" id="{CE7E7877-F64E-4EEA-B778-138031EFF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rgbClr val="FEA6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68" name="Picture 4" descr="What is Story Point in Agile? How to Estimate a User Story?">
            <a:extLst>
              <a:ext uri="{FF2B5EF4-FFF2-40B4-BE49-F238E27FC236}">
                <a16:creationId xmlns:a16="http://schemas.microsoft.com/office/drawing/2014/main" id="{79F3BB48-A89F-654E-BED3-B328B0017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2549" y="3916732"/>
            <a:ext cx="3854945" cy="2134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5" name="Rectangle 144">
            <a:extLst>
              <a:ext uri="{FF2B5EF4-FFF2-40B4-BE49-F238E27FC236}">
                <a16:creationId xmlns:a16="http://schemas.microsoft.com/office/drawing/2014/main" id="{7DD6C4F3-70FD-4F13-919C-702EE4886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0596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66" name="Picture 2" descr="Story Points. Как не потеряться в полсотни историй пользователей?">
            <a:extLst>
              <a:ext uri="{FF2B5EF4-FFF2-40B4-BE49-F238E27FC236}">
                <a16:creationId xmlns:a16="http://schemas.microsoft.com/office/drawing/2014/main" id="{D1456F60-3279-974B-9484-5A458A4A3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4764" y="1048274"/>
            <a:ext cx="6410084" cy="477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101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B7C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Product Backlog - definition - My agile Partner Scrum">
            <a:extLst>
              <a:ext uri="{FF2B5EF4-FFF2-40B4-BE49-F238E27FC236}">
                <a16:creationId xmlns:a16="http://schemas.microsoft.com/office/drawing/2014/main" id="{486F007E-F351-0545-9AD6-2DD24E88616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69283" y="643467"/>
            <a:ext cx="8253433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57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B6A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13 Alternative Workshops to Product Backlog Refinement meeting | by Anca  Onuta | Medium">
            <a:extLst>
              <a:ext uri="{FF2B5EF4-FFF2-40B4-BE49-F238E27FC236}">
                <a16:creationId xmlns:a16="http://schemas.microsoft.com/office/drawing/2014/main" id="{EC1E6820-2C76-7E4A-BBC4-391451C51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9205" y="643467"/>
            <a:ext cx="10713589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0173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Что такое Agile разработка?">
            <a:extLst>
              <a:ext uri="{FF2B5EF4-FFF2-40B4-BE49-F238E27FC236}">
                <a16:creationId xmlns:a16="http://schemas.microsoft.com/office/drawing/2014/main" id="{70DAE649-C507-F643-AA84-37A2A79ABA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8"/>
          <a:stretch/>
        </p:blipFill>
        <p:spPr bwMode="auto">
          <a:xfrm>
            <a:off x="307775" y="261437"/>
            <a:ext cx="11576450" cy="633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309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Применение принципов Agile на практике">
            <a:extLst>
              <a:ext uri="{FF2B5EF4-FFF2-40B4-BE49-F238E27FC236}">
                <a16:creationId xmlns:a16="http://schemas.microsoft.com/office/drawing/2014/main" id="{3A14121D-D1E2-A44B-B395-7A6439C7934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8"/>
          <a:stretch/>
        </p:blipFill>
        <p:spPr bwMode="auto">
          <a:xfrm>
            <a:off x="457200" y="457200"/>
            <a:ext cx="1127760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4791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85C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Что такое Agile в управлении проектами - Си Ай Скул">
            <a:extLst>
              <a:ext uri="{FF2B5EF4-FFF2-40B4-BE49-F238E27FC236}">
                <a16:creationId xmlns:a16="http://schemas.microsoft.com/office/drawing/2014/main" id="{8D2FD966-3C39-5045-8B7F-36919CE3D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14632" y="643467"/>
            <a:ext cx="8162735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3538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Канбан-доска — Википедия">
            <a:extLst>
              <a:ext uri="{FF2B5EF4-FFF2-40B4-BE49-F238E27FC236}">
                <a16:creationId xmlns:a16="http://schemas.microsoft.com/office/drawing/2014/main" id="{5F69DFBE-D651-A24E-B4AF-2A47DCED9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1378" y="457200"/>
            <a:ext cx="9989243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7747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Scrum — обзор популярной методологии Agile-разработки">
            <a:extLst>
              <a:ext uri="{FF2B5EF4-FFF2-40B4-BE49-F238E27FC236}">
                <a16:creationId xmlns:a16="http://schemas.microsoft.com/office/drawing/2014/main" id="{6D25950D-3D27-F14D-9A1C-EF30FCE37E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2797" y="457200"/>
            <a:ext cx="10566405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1785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17 Useful user story examples to get you started - Justinmind">
            <a:extLst>
              <a:ext uri="{FF2B5EF4-FFF2-40B4-BE49-F238E27FC236}">
                <a16:creationId xmlns:a16="http://schemas.microsoft.com/office/drawing/2014/main" id="{02CB8126-BD67-3B41-AB54-D268B4E7B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43605" y="643467"/>
            <a:ext cx="8704790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9893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Estimation Is (necessary) Waste… REDUCE It!">
            <a:extLst>
              <a:ext uri="{FF2B5EF4-FFF2-40B4-BE49-F238E27FC236}">
                <a16:creationId xmlns:a16="http://schemas.microsoft.com/office/drawing/2014/main" id="{29CE5F51-C91F-A548-A2FF-FDE38581B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70008" y="643467"/>
            <a:ext cx="705198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272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55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290" name="Picture 2" descr="How to estimate user stories in Agile with story points | Jexo blog">
            <a:extLst>
              <a:ext uri="{FF2B5EF4-FFF2-40B4-BE49-F238E27FC236}">
                <a16:creationId xmlns:a16="http://schemas.microsoft.com/office/drawing/2014/main" id="{1FDB91F6-4D8D-1D47-973E-BB191DF536F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22916" y="643467"/>
            <a:ext cx="8346167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8119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</Words>
  <Application>Microsoft Macintosh PowerPoint</Application>
  <PresentationFormat>Widescreen</PresentationFormat>
  <Paragraphs>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Agile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</dc:title>
  <dc:creator>Marat Zimnurov</dc:creator>
  <cp:lastModifiedBy>Marat Zimnurov</cp:lastModifiedBy>
  <cp:revision>3</cp:revision>
  <dcterms:created xsi:type="dcterms:W3CDTF">2021-10-25T08:46:57Z</dcterms:created>
  <dcterms:modified xsi:type="dcterms:W3CDTF">2021-10-25T09:07:16Z</dcterms:modified>
</cp:coreProperties>
</file>

<file path=docProps/thumbnail.jpeg>
</file>